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82" r:id="rId3"/>
    <p:sldId id="259" r:id="rId4"/>
    <p:sldId id="280" r:id="rId5"/>
    <p:sldId id="260" r:id="rId6"/>
    <p:sldId id="261" r:id="rId7"/>
    <p:sldId id="263" r:id="rId8"/>
    <p:sldId id="264" r:id="rId9"/>
    <p:sldId id="265" r:id="rId10"/>
    <p:sldId id="267" r:id="rId11"/>
    <p:sldId id="284" r:id="rId12"/>
    <p:sldId id="262" r:id="rId13"/>
    <p:sldId id="271" r:id="rId14"/>
    <p:sldId id="281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90" autoAdjust="0"/>
  </p:normalViewPr>
  <p:slideViewPr>
    <p:cSldViewPr>
      <p:cViewPr varScale="1">
        <p:scale>
          <a:sx n="106" d="100"/>
          <a:sy n="106" d="100"/>
        </p:scale>
        <p:origin x="-17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F0A1B-496B-42BA-B78F-943845BD9828}" type="datetimeFigureOut">
              <a:rPr lang="ru-RU" smtClean="0"/>
              <a:t>06.09.2019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9174E-4587-4E03-961F-4CD8A63FE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003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174E-4587-4E03-961F-4CD8A63FEF6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680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34158/54828917-478a-4f9b-bf25-bd86e750e476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73" y="-31630"/>
            <a:ext cx="92098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95400" y="2209800"/>
            <a:ext cx="6400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«Создание психологического комфорта в детском саду для сохранения и укрепления психологического здоровья и развития личности ребёнка».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43200" y="838200"/>
            <a:ext cx="46969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МБДОУ «Александровский детский сад»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76600" y="4953000"/>
            <a:ext cx="47617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Выполнила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воспитатель                  МБДОУ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«Александровский детский сад»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Петраш Елена Александровна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79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34158/54828917-478a-4f9b-bf25-bd86e750e476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2"/>
            <a:ext cx="9144000" cy="687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90600" y="914400"/>
            <a:ext cx="571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Добрые традиции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6066"/>
            <a:ext cx="5715000" cy="49440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7892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34158/54828917-478a-4f9b-bf25-bd86e750e476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90600" y="914400"/>
            <a:ext cx="571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Стиль поведения воспитателя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7787"/>
            <a:ext cx="3849692" cy="311444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3672408" cy="267541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92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34158/54828917-478a-4f9b-bf25-bd86e750e476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28"/>
            <a:ext cx="9144000" cy="687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14400" y="838200"/>
            <a:ext cx="7010400" cy="5736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Можно выделить несколько простых общих правил, которые помогут установить добрые взаимоотношения с детьми и заслужить их доверие и признательность:</a:t>
            </a:r>
            <a:endParaRPr lang="ru-RU" dirty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чаще используйте в своей речи ласкательные обращения, имена;</a:t>
            </a:r>
          </a:p>
          <a:p>
            <a:r>
              <a:rPr lang="ru-RU" dirty="0"/>
              <a:t>пойте с детьми и для детей;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цените минуты, когда вы вместе можете пережить радость от чего – то увиденного или услышанного;</a:t>
            </a:r>
          </a:p>
          <a:p>
            <a:r>
              <a:rPr lang="ru-RU" dirty="0"/>
              <a:t>стремитесь, чтобы дети получали разнообразные интересные впечатления;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следите, чтобы им никогда не было скучно и они были чем-то заняты;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поощряйте стремление и попытки детей что – то сделать, не оценивания результаты их усилий;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сохраняйте внутреннюю убежденность в том, что каждый ребенок умен и хорош по – своему;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вселяйте в детей веру в свои силы, способности и лучшие душевные качества;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находите с каждым ребенком личный контакт и индивидуальный стиль общения.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создавайте положительные традиции жизни группы.</a:t>
            </a:r>
          </a:p>
        </p:txBody>
      </p:sp>
    </p:spTree>
    <p:extLst>
      <p:ext uri="{BB962C8B-B14F-4D97-AF65-F5344CB8AC3E}">
        <p14:creationId xmlns:p14="http://schemas.microsoft.com/office/powerpoint/2010/main" val="297969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znanio.ru/static/files/cache/1c/e1/1ce14e65a0b14e91e7c7767aa451cd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" y="71437"/>
            <a:ext cx="9129624" cy="678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3687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yslide.ru/documents_2/30b3bda85eee586e713c980bbc8ec65f/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6" y="0"/>
            <a:ext cx="899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89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34158/54828917-478a-4f9b-bf25-bd86e750e476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0"/>
            <a:ext cx="9144000" cy="687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90600" y="2133600"/>
            <a:ext cx="7086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внимание!!!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avatars.mds.yandex.net/get-pdb/34158/54828917-478a-4f9b-bf25-bd86e750e476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9" y="-31376"/>
            <a:ext cx="9142098" cy="684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8200" y="838200"/>
            <a:ext cx="7239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Психологический </a:t>
            </a:r>
            <a:r>
              <a:rPr lang="ru-RU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комфорт</a:t>
            </a:r>
          </a:p>
          <a:p>
            <a:endParaRPr lang="ru-RU" dirty="0"/>
          </a:p>
          <a:p>
            <a:r>
              <a:rPr lang="ru-RU" dirty="0"/>
              <a:t>  </a:t>
            </a:r>
            <a:r>
              <a:rPr lang="ru-RU" dirty="0">
                <a:solidFill>
                  <a:srgbClr val="FF0000"/>
                </a:solidFill>
              </a:rPr>
              <a:t>Психологический комфорт </a:t>
            </a:r>
            <a:r>
              <a:rPr lang="ru-RU" dirty="0"/>
              <a:t>- условия жизни, при которых</a:t>
            </a:r>
          </a:p>
          <a:p>
            <a:r>
              <a:rPr lang="ru-RU" dirty="0"/>
              <a:t>ребенок чувствует себя спокойно, нет необходимости</a:t>
            </a:r>
          </a:p>
          <a:p>
            <a:r>
              <a:rPr lang="ru-RU" dirty="0"/>
              <a:t>защищаться.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03121"/>
            <a:ext cx="2571750" cy="3048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394882"/>
            <a:ext cx="3657600" cy="30059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1210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avatars.mds.yandex.net/get-pdb/34158/54828917-478a-4f9b-bf25-bd86e750e476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69" y="20515"/>
            <a:ext cx="9179169" cy="683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8200" y="990600"/>
            <a:ext cx="7315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Психологический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комфорт для ребенка в детском саду определяется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удобством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развивающего пространства и положительного эмоционального фона,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отсутствия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напряжения психических и физиологических функций организма.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0"/>
            <a:ext cx="3657600" cy="23939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3800"/>
            <a:ext cx="2819400" cy="243708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87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34158/54828917-478a-4f9b-bf25-bd86e750e476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" y="0"/>
            <a:ext cx="9144000" cy="687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66800" y="990600"/>
            <a:ext cx="69342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Главная задача ДОУ</a:t>
            </a:r>
          </a:p>
          <a:p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таких условий, которые гарантируют формирование и сохранение здоровья детей:</a:t>
            </a:r>
          </a:p>
          <a:p>
            <a:endParaRPr lang="ru-RU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Создавать ребёнку общий положительный и устойчивый фон психологического состояния;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Обеспечить развитие деятельностной и жизнерадостной личности, обладающей чувством собственного достоинства. </a:t>
            </a:r>
          </a:p>
          <a:p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89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vatars.mds.yandex.net/get-pdb/34158/54828917-478a-4f9b-bf25-bd86e750e476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8200" y="914400"/>
            <a:ext cx="72390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Атмосфера в группе детского сада определяется: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1) Отношениями между воспитателем и детьми;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2) Отношениями между самими детьми;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3) Отношениями между воспитателями;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4) Отношениями между воспитателями и родителями.</a:t>
            </a:r>
          </a:p>
        </p:txBody>
      </p:sp>
    </p:spTree>
    <p:extLst>
      <p:ext uri="{BB962C8B-B14F-4D97-AF65-F5344CB8AC3E}">
        <p14:creationId xmlns:p14="http://schemas.microsoft.com/office/powerpoint/2010/main" val="59402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vatars.mds.yandex.net/get-pdb/34158/54828917-478a-4f9b-bf25-bd86e750e476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28"/>
            <a:ext cx="9144000" cy="687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14400" y="914400"/>
            <a:ext cx="7239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Можно выделить критерии, составляющие психологический комфорт ребенка в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ДОУ.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Спокойная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эмоциональная обстановка в семье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Распорядок дня.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Обеспечение комфортности предметно-развивающей среды: соответствие возрасту и актуальным особенностям группы; доступность игрушек, не раздражающее цветовое решение интерьера, наличие растений с ароматом, способствующим снятию напряжения (корица, ваниль, мята) и т. д;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Стиль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поведения воспитателя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Добрые традиции.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72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34158/54828917-478a-4f9b-bf25-bd86e750e476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" y="0"/>
            <a:ext cx="9144000" cy="687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14400" y="1066801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Спокойная эмоциональная обстановка в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семье</a:t>
            </a: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43854"/>
            <a:ext cx="3505200" cy="2628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312" y="3792822"/>
            <a:ext cx="3430003" cy="25330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1759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34158/54828917-478a-4f9b-bf25-bd86e750e476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54"/>
            <a:ext cx="9144000" cy="684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71800" y="1066800"/>
            <a:ext cx="2396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Распорядок дня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8465"/>
            <a:ext cx="3165076" cy="20529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3733800"/>
            <a:ext cx="3124201" cy="24384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600" y="914400"/>
            <a:ext cx="6703473" cy="885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44" y="1528465"/>
            <a:ext cx="3597656" cy="20529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44" y="3810001"/>
            <a:ext cx="3741856" cy="2362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452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34158/54828917-478a-4f9b-bf25-bd86e750e476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6" y="-12939"/>
            <a:ext cx="9144000" cy="687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90600" y="990600"/>
            <a:ext cx="579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Обеспечение комфортности предметно-развивающей среды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81200"/>
            <a:ext cx="5486400" cy="41147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34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5293</TotalTime>
  <Words>370</Words>
  <Application>Microsoft Office PowerPoint</Application>
  <PresentationFormat>Экран (4:3)</PresentationFormat>
  <Paragraphs>50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Александровский дс</dc:creator>
  <cp:lastModifiedBy>Пользователь Windows</cp:lastModifiedBy>
  <cp:revision>36</cp:revision>
  <dcterms:created xsi:type="dcterms:W3CDTF">2019-08-30T05:01:18Z</dcterms:created>
  <dcterms:modified xsi:type="dcterms:W3CDTF">2019-09-06T03:40:10Z</dcterms:modified>
</cp:coreProperties>
</file>