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28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BF2F-192C-4FBA-A645-6E0292AB1AD6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E8B-0551-4F1E-A45C-8260F4145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21088"/>
            <a:ext cx="8229600" cy="10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 – составитель: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Петраш Елена Александровна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29523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«Художественно – эстетическое развитие дошкольников на основе современных образовательных технологий»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         ИКТ несет в себе образовательные функции и вместе с тем поддерживает игру, как ведущий вид деятельности дошкольников. Одним из очевидных достоинств применения ИКТ на занятиях по изобразительной деятельности  является усиление наглядности, что делает его использование в среде дошкольного образования значимым.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Работа с применением ИКТ позволяет: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повысить качество обучения детей;</a:t>
            </a:r>
          </a:p>
          <a:p>
            <a:pPr lvl="0"/>
            <a:r>
              <a:rPr lang="ru-RU" dirty="0" smtClean="0"/>
              <a:t>развивать психические функции (восприятие, внимание, память, мышление, воображение) за счет повышения уровня наглядности, использования в работе методов активного обучения;</a:t>
            </a:r>
          </a:p>
          <a:p>
            <a:pPr lvl="0"/>
            <a:r>
              <a:rPr lang="ru-RU" dirty="0" smtClean="0"/>
              <a:t>развивать мелкую моторику, совершенствовать навыки пространственной ориентировки, развивать точность движений руки;</a:t>
            </a:r>
          </a:p>
          <a:p>
            <a:pPr lvl="0"/>
            <a:r>
              <a:rPr lang="ru-RU" dirty="0" smtClean="0"/>
              <a:t>повысить мотивацию и увеличить работоспособность.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            Изобразительное творчество - одно из любимейших занятий детей. В дошкольном возрасте у ребенка начинает формироваться первоначальный запас зрительных образов и впечатлений,  возникает желание передать их в рисунках. Он берет в руки карандаш и рисует... Но наступает тот момент, когда юный художник отбрасывает кисть и перестает творить. Как помочь ему? Как сделать каждую встречу с искусством радостной, интересной, а главное – направленной на развития каждого ребенка?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Здесь на помощь может прийти компьютер!  </a:t>
            </a:r>
            <a:br>
              <a:rPr lang="ru-RU" sz="2400" b="1" dirty="0" smtClean="0"/>
            </a:br>
            <a:r>
              <a:rPr lang="ru-RU" sz="2400" dirty="0" smtClean="0"/>
              <a:t>Система работы по развитию изобразительного творчества с применением ИКТ должна строиться в соответствии со следующими принципами: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психологической комфортности</a:t>
            </a:r>
            <a:r>
              <a:rPr lang="ru-RU" dirty="0" smtClean="0"/>
              <a:t>   - подразумевает  снятие </a:t>
            </a:r>
            <a:r>
              <a:rPr lang="ru-RU" dirty="0" err="1" smtClean="0"/>
              <a:t>стрессообразующих</a:t>
            </a:r>
            <a:r>
              <a:rPr lang="ru-RU" dirty="0" smtClean="0"/>
              <a:t> факторов, получение удовольствия от самой деятельности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творчества</a:t>
            </a:r>
            <a:r>
              <a:rPr lang="ru-RU" dirty="0" smtClean="0"/>
              <a:t> - ориентирует на творческое начало, приобретение детьми собственного опыта творческой деятельности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целостного представления о мире </a:t>
            </a:r>
            <a:r>
              <a:rPr lang="ru-RU" dirty="0" smtClean="0"/>
              <a:t>- основывается на  формировании научной картины мира, личностного отношения ребенка к полученным знаниям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вариативности</a:t>
            </a:r>
            <a:r>
              <a:rPr lang="ru-RU" dirty="0" smtClean="0"/>
              <a:t> – понимание возможности различных вариантов решения задачи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природосообразности</a:t>
            </a:r>
            <a:r>
              <a:rPr lang="ru-RU" dirty="0" smtClean="0"/>
              <a:t> - призывает учитывать  возрастные, индивидуальные особенности детей, зоны ближайшего развития и перспективы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 Занятия с </a:t>
            </a:r>
            <a:r>
              <a:rPr lang="ru-RU" dirty="0" err="1" smtClean="0"/>
              <a:t>мультимедийными</a:t>
            </a:r>
            <a:r>
              <a:rPr lang="ru-RU" dirty="0" smtClean="0"/>
              <a:t>  презентациями и </a:t>
            </a:r>
            <a:r>
              <a:rPr lang="ru-RU" dirty="0" err="1" smtClean="0"/>
              <a:t>слайд-фильмами</a:t>
            </a:r>
            <a:r>
              <a:rPr lang="ru-RU" dirty="0" smtClean="0"/>
              <a:t> широко можно использовать во время знакомства с творчеством художников, при изучении жанров изобразительного искусства, при изучении тем по декоративно – прикладному искусству, при изучении законов </a:t>
            </a:r>
            <a:r>
              <a:rPr lang="ru-RU" dirty="0" err="1" smtClean="0"/>
              <a:t>цветоведения</a:t>
            </a:r>
            <a:r>
              <a:rPr lang="ru-RU" dirty="0" smtClean="0"/>
              <a:t>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Преимущества использования компьютерных технологий  в преподавании изобразительного искусства очевидны: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знакомство с любой темой можно сопровождать показом    видеофрагментов, фотографий;</a:t>
            </a:r>
          </a:p>
          <a:p>
            <a:r>
              <a:rPr lang="ru-RU" dirty="0" smtClean="0"/>
              <a:t>можно широко использовать показ репродукций картин художников; </a:t>
            </a:r>
          </a:p>
          <a:p>
            <a:r>
              <a:rPr lang="ru-RU" dirty="0" smtClean="0"/>
              <a:t>демонстрировать графический материал (таблицы, схемы); </a:t>
            </a:r>
          </a:p>
          <a:p>
            <a:r>
              <a:rPr lang="ru-RU" dirty="0" smtClean="0"/>
              <a:t>«посещать» крупнейшие  музеи мира; </a:t>
            </a:r>
          </a:p>
          <a:p>
            <a:r>
              <a:rPr lang="ru-RU" dirty="0" smtClean="0"/>
              <a:t>прослушивать записи песен одновременно с показом картин.</a:t>
            </a:r>
          </a:p>
          <a:p>
            <a:r>
              <a:rPr lang="ru-RU" dirty="0" smtClean="0"/>
              <a:t>Компьютер на занятии по изобразительной деятельности можно использовать в качестве инструмента художественной деятельности, используя графический редактор “</a:t>
            </a:r>
            <a:r>
              <a:rPr lang="ru-RU" dirty="0" err="1" smtClean="0"/>
              <a:t>Paint</a:t>
            </a:r>
            <a:r>
              <a:rPr lang="ru-RU" dirty="0" smtClean="0"/>
              <a:t>”. Научиться управлять кисточкой и получать результат можно, только имея достаточный теоретический и практический багаж знаний и навыков в изобразительной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Но при все этом необходимо помнить и о здоровье детей и соблюдать правила </a:t>
            </a:r>
            <a:r>
              <a:rPr lang="ru-RU" sz="3200" b="1" dirty="0" err="1" smtClean="0"/>
              <a:t>САНПиНа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Непосредственно образовательную деятельность с использованием компьютеров для детей дошкольного возраста следует проводить не более одного раза  в течение дня и не чаще трех раз в неделю в дни наиболее высокой работоспособности: во вторник, в среду и в четверг.</a:t>
            </a:r>
          </a:p>
          <a:p>
            <a:r>
              <a:rPr lang="ru-RU" dirty="0" smtClean="0"/>
              <a:t>После работы с компьютером с детьми проводят гимнастику для глаз.</a:t>
            </a:r>
          </a:p>
          <a:p>
            <a:r>
              <a:rPr lang="ru-RU" dirty="0" smtClean="0"/>
              <a:t> Непрерывная продолжительность работы с компьютером в форме развивающих игр для детей 5 лет не должна превышать 10 минут и для детей 6 - 7 лет - 15 минут.</a:t>
            </a:r>
          </a:p>
          <a:p>
            <a:r>
              <a:rPr lang="ru-RU" dirty="0" smtClean="0"/>
              <a:t> Суммарное время, проводимое за компьютером,  не  должно  превышать 15 минут в неделю на одного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снижения утомляемости детей в процессе осуществления непосредственно образовательной деятельности с использованием компьютерной техники необходимо обеспечить гигиенически рациональную организацию рабочего места: соответствие мебели росту ребенка, достаточный уровень освещенности. Экран должен находиться на расстоянии не ближе 50 см.</a:t>
            </a:r>
          </a:p>
          <a:p>
            <a:r>
              <a:rPr lang="ru-RU" dirty="0" smtClean="0"/>
              <a:t>Недопустимо использование одного компьютера для одновременного занятия двух или более детей.</a:t>
            </a:r>
          </a:p>
          <a:p>
            <a:r>
              <a:rPr lang="ru-RU" dirty="0" smtClean="0"/>
              <a:t>Непосредственно образовательную деятельность с использованием детьми с компьютеров проводят в присутствии педагога или воспитателя (методиста).</a:t>
            </a:r>
          </a:p>
          <a:p>
            <a:r>
              <a:rPr lang="ru-RU" dirty="0" smtClean="0"/>
              <a:t>Освещение рекомендуется оборудовать слева по отношению к ребенку, сидящему за компьютером. Нельзя допускать, чтобы дети наблюдали за изображением  в условиях  </a:t>
            </a:r>
            <a:r>
              <a:rPr lang="ru-RU" dirty="0" err="1" smtClean="0"/>
              <a:t>бликования</a:t>
            </a:r>
            <a:r>
              <a:rPr lang="ru-RU" dirty="0" smtClean="0"/>
              <a:t>  или слабой освещенности экрана.</a:t>
            </a:r>
          </a:p>
          <a:p>
            <a:r>
              <a:rPr lang="ru-RU" dirty="0" smtClean="0"/>
              <a:t>Необходима хорошая вентиляция воздуха.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        </a:t>
            </a:r>
            <a:r>
              <a:rPr lang="ru-RU" sz="3800" dirty="0" smtClean="0"/>
              <a:t>  Использование ИКТ— необходимое условие для современного образовательного процесса, когда главным становится не трансляция фундаментальных знаний, а развитие творческих способностей, создание возможностей для реализации потенциала личности. ИКТ используются не как цель, а как еще один педагогический инструмент, способствующий достижению цели занятия по изобразительной деятельности. Диапазон  использования  этой технологии в образовательном процессе очень велик: от применения в качестве инструмента художественной деятельности, до способов предъявления учебной информации. При этом компьютер является мощным средством повышения эффективности обучения, позволяет усилить мотивацию ребенка. Одним из источников мотивации является занимательность.        </a:t>
            </a:r>
          </a:p>
          <a:p>
            <a:pPr>
              <a:buNone/>
            </a:pPr>
            <a:r>
              <a:rPr lang="ru-RU" sz="3800" dirty="0" smtClean="0"/>
              <a:t>        Таким образом, использование компьютерных технологий позволяет изменить учебный процесс в лучшую, более комфортную сторону, кроме того, дальнейшее использование ИКТ в школьном обучении обеспечивает преемственность дошкольного и 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Использование ИКТ при организованной изобразительной деятельности</a:t>
            </a:r>
            <a:r>
              <a:rPr lang="ru-RU" dirty="0" smtClean="0"/>
              <a:t>     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      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Неплохо было бы иметь в детском саду интерактивные доски и сенсорные столы, которые стали  новыми средствами обучения  детей.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В основе интерактивного оборудования технология «множественного касания» (</a:t>
            </a:r>
            <a:r>
              <a:rPr lang="ru-RU" dirty="0" err="1" smtClean="0"/>
              <a:t>мультитач</a:t>
            </a:r>
            <a:r>
              <a:rPr lang="ru-RU" dirty="0" smtClean="0"/>
              <a:t>). Для работы на нем достаточно легких прикосновений, которые позволяют передвигать, вращать, перелистывать, увеличивать и группировать объекты, открывать файлы и запускать программы.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Сущность художественно-эстетического  развития детей дошкольного возраста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          Художественно-эстетическое развитие — это целенаправленный, систематический процесс воздействия на личность ребенка с целью развития у него способности видеть красоту окружающего мира, искусства и создавать ее.</a:t>
            </a:r>
          </a:p>
          <a:p>
            <a:pPr>
              <a:buNone/>
            </a:pPr>
            <a:r>
              <a:rPr lang="ru-RU" dirty="0" smtClean="0"/>
              <a:t>         Художественно-эстетическая деятельность – </a:t>
            </a:r>
            <a:r>
              <a:rPr lang="ru-RU" dirty="0" err="1" smtClean="0"/>
              <a:t>деятельность</a:t>
            </a:r>
            <a:r>
              <a:rPr lang="ru-RU" dirty="0" smtClean="0"/>
              <a:t> специфическая для детей, в которой ребёнок наиболее полно может раскрыть себя, свои возможности, ощутить продукт своей деятельности (рисунки, поделки, одним словом реализовать себя как творческая личность.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Использование компьютера, на занятиях изобразительного искусства, становится наиболее естественным, благодаря такому неподдельному детскому интересу. Компьютер удачно интегрируется со всеми образовательными областями, а художественно – эстетическая область, значительно расширяет его возможности для интенсивного, эмоционально активного введения ребенка в мир искусства и художественного творчества.    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    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Возникает необходимость в </a:t>
            </a:r>
            <a:r>
              <a:rPr lang="ru-RU" dirty="0" err="1" smtClean="0"/>
              <a:t>мультимедийной</a:t>
            </a:r>
            <a:r>
              <a:rPr lang="ru-RU" dirty="0" smtClean="0"/>
              <a:t> презентации, выполненной при помощи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Point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      </a:t>
            </a:r>
            <a:r>
              <a:rPr lang="ru-RU" b="1" dirty="0" smtClean="0"/>
              <a:t> </a:t>
            </a:r>
            <a:r>
              <a:rPr lang="ru-RU" sz="2700" b="1" dirty="0" smtClean="0"/>
              <a:t>Презентация помогает объединить огромное количество демонстрационного материала, освобождая от большого объема бумажных наглядных пособий, таблиц, репродукций, альбомов по искусству, недостающих предметов натурного фонда, аудио и видео аппаратуры. Уроки – презентации широко используются: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92500"/>
          </a:bodyPr>
          <a:lstStyle/>
          <a:p>
            <a:pPr lvl="0"/>
            <a:r>
              <a:rPr lang="ru-RU" sz="2600" dirty="0" smtClean="0"/>
              <a:t>во время знакомства с творчеством художников («Исаак Левитан», «И.И. Шишкин – певец русского леса»);</a:t>
            </a:r>
          </a:p>
          <a:p>
            <a:pPr lvl="0"/>
            <a:r>
              <a:rPr lang="ru-RU" sz="2600" dirty="0" smtClean="0"/>
              <a:t>при изучении жанров изобразительного искусства;</a:t>
            </a:r>
          </a:p>
          <a:p>
            <a:pPr lvl="0"/>
            <a:r>
              <a:rPr lang="ru-RU" sz="2600" dirty="0" smtClean="0"/>
              <a:t>при изучении тем по декоративно – прикладному искусству («Дымковская игрушка», «Сказочная Гжель», «Золотая Хохлома» );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     Благодаря большому формату ребята окунаются в мир того события, той эпохи, о которой повествует художник. Такие просмотры с комментариями педагога производят на ребят неизгладимое впечатление, что дает огромный толчок к творчеству.</a:t>
            </a:r>
          </a:p>
          <a:p>
            <a:pPr>
              <a:buNone/>
            </a:pPr>
            <a:r>
              <a:rPr lang="ru-RU" dirty="0" smtClean="0"/>
              <a:t>	     После изучения теоретической части следует задание и практическая работа.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При использовании компьютерной техники можно наглядно и последовательно показать приемы изображения на большом экране. Видно и понятно всем. Дети при этом получают навыки приемов рисования, уверенно повторяют линии, вносят свою фантазию.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       Для ребенка дошкольного возраста игровая деятельность является ведущей, в которой формируется и развивается личность ребенка, а компьютерная игра – это компьютерное задание, которое ребенок выполняет в игровой форме. Использование компьютерных игр на интерактивном оборудовании помогает развитию познавательного интереса детей к изобразительной деятельности, освоить новые знания, представления и применить их в разнообразных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Играя в компьютерные игры, дети учатся: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  - планировать последовательность действий при выполнении игрового задания,</a:t>
            </a:r>
          </a:p>
          <a:p>
            <a:r>
              <a:rPr lang="ru-RU" dirty="0" smtClean="0"/>
              <a:t>- выстраивать логику конкретных событий,</a:t>
            </a:r>
          </a:p>
          <a:p>
            <a:r>
              <a:rPr lang="ru-RU" dirty="0" smtClean="0"/>
              <a:t> - прогнозировать результат действий. Они начинают думать прежде, чем действовать.</a:t>
            </a:r>
          </a:p>
          <a:p>
            <a:r>
              <a:rPr lang="ru-RU" dirty="0" smtClean="0"/>
              <a:t> - выражать свое мнение и обосновывать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Таким образом, у них формируются столь важные психические процессы. Любимыми занятиями детей являются - рисование и игры. А что, если совместить два этих любимых занятия в одном? А получатся в таком случае игры-раскраски («Закрась фигуры», «Раскрась по образцу», «Сделай разными»). Раскраски помогают развить художественный вкус, тренируют зрительную память, развивают крупную моторику, бинокулярное зрение, </a:t>
            </a:r>
            <a:r>
              <a:rPr lang="ru-RU" dirty="0" err="1" smtClean="0"/>
              <a:t>сенсорику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Существуют игры на  развитие </a:t>
            </a:r>
            <a:r>
              <a:rPr lang="ru-RU" b="1" dirty="0" err="1" smtClean="0"/>
              <a:t>цветовосприятия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Смешивание – «Тучки - летучки» (детям предлагают смешать краски на палитре и посмотреть, какие цвета получатся, далее предлагают детям нарисовать картинку, где обязательно бы присутствовали эти цвета).</a:t>
            </a:r>
          </a:p>
          <a:p>
            <a:r>
              <a:rPr lang="ru-RU" dirty="0" smtClean="0"/>
              <a:t>- Классификация «</a:t>
            </a:r>
            <a:r>
              <a:rPr lang="ru-RU" dirty="0" err="1" smtClean="0"/>
              <a:t>тёплые-холодные</a:t>
            </a:r>
            <a:r>
              <a:rPr lang="ru-RU" dirty="0" smtClean="0"/>
              <a:t>» предлагает детям разбить все цвета на две группы. выполнить работы в тёплой и холодной гамме.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-  Расширение представлений о цвете: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32500" lnSpcReduction="20000"/>
          </a:bodyPr>
          <a:lstStyle/>
          <a:p>
            <a:r>
              <a:rPr lang="ru-RU" sz="4500" dirty="0" smtClean="0"/>
              <a:t>а)знакомство с цветом и его оттенками, интересными фактами. Например: Белый слонёнок знакомит детей с физическими свойствами белого цвета: распадается на цвета спектра и собирается обратно; подводит к пониманию, что белый – самый лучший фон для рисования; показывает как при помощи смешивания получить оттенки и как этим пользуются художники в своих картинах.</a:t>
            </a:r>
          </a:p>
          <a:p>
            <a:r>
              <a:rPr lang="ru-RU" sz="4500" dirty="0" smtClean="0"/>
              <a:t>б) цвет и настроение. «Радость и грусть».  Например: Царевна – </a:t>
            </a:r>
            <a:r>
              <a:rPr lang="ru-RU" sz="4500" dirty="0" err="1" smtClean="0"/>
              <a:t>Несмеяна</a:t>
            </a:r>
            <a:r>
              <a:rPr lang="ru-RU" sz="4500" dirty="0" smtClean="0"/>
              <a:t> просит помощи: во дворец художники разных стран привезли картины. Царевна хочет украсить свою комнату картинами, которые навевают грусть, а царь тронную залу  - картинами, вызывающими веселье. Дети рассматривают предложенные картины и классифицируют их на «грустные» и «весёлые», объясняя, почему так думают;  или Царевна – </a:t>
            </a:r>
            <a:r>
              <a:rPr lang="ru-RU" sz="4500" dirty="0" err="1" smtClean="0"/>
              <a:t>Несмеяна</a:t>
            </a:r>
            <a:r>
              <a:rPr lang="ru-RU" sz="4500" dirty="0" smtClean="0"/>
              <a:t> жалуется, что не хватило картин и есть пустые места, предлагает детям нарисовать картины соответственного настроения;</a:t>
            </a:r>
          </a:p>
          <a:p>
            <a:pPr>
              <a:buNone/>
            </a:pPr>
            <a:r>
              <a:rPr lang="ru-RU" sz="4500" dirty="0" smtClean="0"/>
              <a:t>	</a:t>
            </a:r>
          </a:p>
          <a:p>
            <a:pPr>
              <a:buNone/>
            </a:pPr>
            <a:r>
              <a:rPr lang="ru-RU" sz="4500" dirty="0" smtClean="0"/>
              <a:t>		  «Настроение в живописи и музыке» серия игр по интеграции музыкального и изобразительного творчества: Например: Царевна – </a:t>
            </a:r>
            <a:r>
              <a:rPr lang="ru-RU" sz="4500" dirty="0" err="1" smtClean="0"/>
              <a:t>Несмеяна</a:t>
            </a:r>
            <a:r>
              <a:rPr lang="ru-RU" sz="4500" dirty="0" smtClean="0"/>
              <a:t> рассказывает детям, что увлеклась интересной игрой – рассматривает картины и подбирает к ним музыку - мини-игра «Подбери музыку к картине»; или предлагает нарисовать под музыку свою картину; а также усложняет задание: «Найди картину по стихотворению и подбери к ней музыку».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Одним из увлекательных методов, способствующих  художественно-эстетическому развитию, является виртуальная экскурсия, путешествие. Педагогический потенциал образовательных экскурсий огромен. «Виртуальная экскурсия» даёт возможность посетить недоступные места, предложив уникальное путешествие. Любая экскурсия требует соответствующей подготовки и планирования. При подготовке к виртуальной экскурсии необходимо выбрать объект, выяснить его образовательное значение, ознакомиться с ним, определить содержание, цели и задачи экскурсии, определить сопроводительный текст. Роль виртуальных экскурсий велика, так как ребенок может являться активным участником событий данной экскурсии.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«Художественно – эстетическое развитие» направлено на достижение цели:</a:t>
            </a:r>
          </a:p>
          <a:p>
            <a:pPr>
              <a:buNone/>
            </a:pPr>
            <a:r>
              <a:rPr lang="ru-RU" dirty="0" smtClean="0"/>
              <a:t>	 Формирование интереса к эстетической стороне окружающей действительности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Оно предполагает решение задач:</a:t>
            </a:r>
          </a:p>
          <a:p>
            <a:pPr lvl="0"/>
            <a:r>
              <a:rPr lang="ru-RU" dirty="0" smtClean="0"/>
              <a:t>Развитие продуктивной деятельности детей (рисование, лепка, аппликации);</a:t>
            </a:r>
          </a:p>
          <a:p>
            <a:pPr lvl="0"/>
            <a:r>
              <a:rPr lang="ru-RU" dirty="0" smtClean="0"/>
              <a:t>Развитие детского творчества;</a:t>
            </a:r>
          </a:p>
          <a:p>
            <a:pPr lvl="0"/>
            <a:r>
              <a:rPr lang="ru-RU" dirty="0" smtClean="0"/>
              <a:t>Приобщение к изобразительному искусству;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Виртуальные экскурсии делятся на: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фотопанорамы, обладающие интерактивностью, где можно приблизить или отдалить какой-либо объект, оглядеться по сторонам, подробно рассмотреть отдельные детали интерьера, обозреть панораму издалека, посмотреть вверх-вниз, приблизиться к выбранной точке или удалиться от нее, через активные зоны переместиться с одной панорамы на другую, например, погулять по отдельным помещениям и т. п.  </a:t>
            </a:r>
            <a:r>
              <a:rPr lang="ru-RU" i="1" dirty="0" smtClean="0"/>
              <a:t>(необходим интернет-браузер).</a:t>
            </a:r>
            <a:endParaRPr lang="ru-RU" dirty="0" smtClean="0"/>
          </a:p>
          <a:p>
            <a:r>
              <a:rPr lang="ru-RU" dirty="0" smtClean="0"/>
              <a:t> Панорамы, созданные на электронной платформе 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Point</a:t>
            </a:r>
            <a:r>
              <a:rPr lang="ru-RU" dirty="0" smtClean="0"/>
              <a:t> из репродукций картин или фотографий, оснащённые по необходимости звуком, видео, гиперссылками.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Использование интерактивного оборудования является эффективным способом повышения мотивации и развития творческих способностей дошкольника, так как средства ИКТ можно применять на всех этапах образовательного процесса: при объяснении нового материала, закреплении, повторении, диагностики.</a:t>
            </a:r>
          </a:p>
          <a:p>
            <a:pPr>
              <a:buNone/>
            </a:pPr>
            <a:r>
              <a:rPr lang="ru-RU" dirty="0" smtClean="0"/>
              <a:t>	     У детей наблюдается  эмоциональная отзывчивость, обогащение детского замысла, разнообразие продуктов детского творчества, повышается уровень развития познавательных процессов, что подтверждает целесообразность использования ИКТ.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 </a:t>
            </a:r>
            <a:r>
              <a:rPr lang="ru-RU" b="1" dirty="0" smtClean="0"/>
              <a:t>Заключение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       Использование ИКТ— необходимое условие для современного образовательного процесса, когда главным становится не трансляция фундаментальных знаний, а развитие творческих способностей, создание возможностей для реализации потенциала личности. ИКТ используются не как цель, а как еще один педагогический инструмент, способствующий достижению цели занятия по изобразительной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Рисуют дети на стекле,</a:t>
            </a:r>
            <a:br>
              <a:rPr lang="ru-RU" dirty="0" smtClean="0"/>
            </a:br>
            <a:r>
              <a:rPr lang="ru-RU" dirty="0" smtClean="0"/>
              <a:t>Рисуют дети на асфальте,</a:t>
            </a:r>
            <a:br>
              <a:rPr lang="ru-RU" dirty="0" smtClean="0"/>
            </a:br>
            <a:r>
              <a:rPr lang="ru-RU" dirty="0" smtClean="0"/>
              <a:t>Возводят город на песке, -</a:t>
            </a:r>
            <a:br>
              <a:rPr lang="ru-RU" dirty="0" smtClean="0"/>
            </a:br>
            <a:r>
              <a:rPr lang="ru-RU" dirty="0" smtClean="0"/>
              <a:t>Такого нет ещё на карте.</a:t>
            </a:r>
          </a:p>
          <a:p>
            <a:pPr>
              <a:buNone/>
            </a:pPr>
            <a:r>
              <a:rPr lang="ru-RU" dirty="0" smtClean="0"/>
              <a:t>	В руках мелки, карандаши…</a:t>
            </a:r>
            <a:br>
              <a:rPr lang="ru-RU" dirty="0" smtClean="0"/>
            </a:br>
            <a:r>
              <a:rPr lang="ru-RU" dirty="0" smtClean="0"/>
              <a:t>Детишки – маленькие маги.</a:t>
            </a:r>
            <a:br>
              <a:rPr lang="ru-RU" dirty="0" smtClean="0"/>
            </a:br>
            <a:r>
              <a:rPr lang="ru-RU" dirty="0" smtClean="0"/>
              <a:t>Но столько вложено души</a:t>
            </a:r>
            <a:br>
              <a:rPr lang="ru-RU" dirty="0" smtClean="0"/>
            </a:br>
            <a:r>
              <a:rPr lang="ru-RU" dirty="0" smtClean="0"/>
              <a:t>В их мир прекрасный на бумаге!</a:t>
            </a:r>
          </a:p>
          <a:p>
            <a:pPr>
              <a:buNone/>
            </a:pPr>
            <a:r>
              <a:rPr lang="ru-RU" dirty="0" smtClean="0"/>
              <a:t>	Здесь солнце, небо </a:t>
            </a:r>
            <a:r>
              <a:rPr lang="ru-RU" dirty="0" err="1" smtClean="0"/>
              <a:t>голубое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Здесь мы средь сказочных героев.</a:t>
            </a:r>
            <a:br>
              <a:rPr lang="ru-RU" dirty="0" smtClean="0"/>
            </a:br>
            <a:r>
              <a:rPr lang="ru-RU" dirty="0" smtClean="0"/>
              <a:t>Мы те, кто защитить должны</a:t>
            </a:r>
            <a:br>
              <a:rPr lang="ru-RU" dirty="0" smtClean="0"/>
            </a:br>
            <a:r>
              <a:rPr lang="ru-RU" dirty="0" smtClean="0"/>
              <a:t>Их мир от горя и войны.</a:t>
            </a:r>
          </a:p>
          <a:p>
            <a:pPr>
              <a:buNone/>
            </a:pPr>
            <a:r>
              <a:rPr lang="ru-RU" dirty="0" smtClean="0"/>
              <a:t>	Рисуют дети на стекле</a:t>
            </a:r>
            <a:br>
              <a:rPr lang="ru-RU" dirty="0" smtClean="0"/>
            </a:br>
            <a:r>
              <a:rPr lang="ru-RU" dirty="0" smtClean="0"/>
              <a:t>И на асфальте… Пусть рисуют!</a:t>
            </a:r>
            <a:br>
              <a:rPr lang="ru-RU" dirty="0" smtClean="0"/>
            </a:br>
            <a:r>
              <a:rPr lang="ru-RU" dirty="0" smtClean="0"/>
              <a:t>И радость детства на Земле</a:t>
            </a:r>
            <a:br>
              <a:rPr lang="ru-RU" dirty="0" smtClean="0"/>
            </a:br>
            <a:r>
              <a:rPr lang="ru-RU" dirty="0" smtClean="0"/>
              <a:t>Пусть навсегда восторжествует!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Задача педагога – научить детей манипулировать с разнообразным по качеству, свойства материалам, использовать нетрадиционные способы изображения.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К художественно-эстетической деятельности относится:</a:t>
            </a:r>
          </a:p>
          <a:p>
            <a:pPr lvl="0"/>
            <a:r>
              <a:rPr lang="ru-RU" dirty="0" smtClean="0"/>
              <a:t>Изобразительная деятельность;</a:t>
            </a:r>
          </a:p>
          <a:p>
            <a:pPr lvl="0"/>
            <a:r>
              <a:rPr lang="ru-RU" dirty="0" smtClean="0"/>
              <a:t>Музыкальное восприятие;</a:t>
            </a:r>
          </a:p>
          <a:p>
            <a:pPr lvl="0"/>
            <a:r>
              <a:rPr lang="ru-RU" dirty="0" smtClean="0"/>
              <a:t>Восприятие художественной литературы.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/>
              <a:t>Художественно-эстетическая деятельность будет осуществляться успешно при следующих условиях: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r>
              <a:rPr lang="ru-RU" dirty="0" smtClean="0"/>
              <a:t>- Тесная связь с искусством.</a:t>
            </a:r>
          </a:p>
          <a:p>
            <a:r>
              <a:rPr lang="ru-RU" dirty="0" smtClean="0"/>
              <a:t>- Индивидуальный и дифференцированный подход к детям.</a:t>
            </a:r>
          </a:p>
          <a:p>
            <a:r>
              <a:rPr lang="ru-RU" dirty="0" smtClean="0"/>
              <a:t>- Взаимосвязь обучения и творчества, как фактор формирования творческой личности.</a:t>
            </a:r>
          </a:p>
          <a:p>
            <a:r>
              <a:rPr lang="ru-RU" dirty="0" smtClean="0"/>
              <a:t>- Освоение детьми доступных им средств художественной выразительности.</a:t>
            </a:r>
          </a:p>
          <a:p>
            <a:r>
              <a:rPr lang="ru-RU" dirty="0" smtClean="0"/>
              <a:t>- Интеграция разных видов искусства и разнообразных видов художественно-творческой деятельности детей.</a:t>
            </a:r>
          </a:p>
          <a:p>
            <a:r>
              <a:rPr lang="ru-RU" dirty="0" smtClean="0"/>
              <a:t>- Создание эстетической развивающей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Важнейшим средством приобщения дошкольников к художественно-эстетическим ценностям является русская художественная культура, аккумулирующая духовно- эстетические идеалы, воплощенные в великих произведениях литературы и живописи, музыке, в предметах народно-прикладного искусства. Интеграция содержания образовательных областей позволяет использовать разнообразные средства изобразительного искусства, произведений художественной литературы, живописи, музыки, предметов народного быта, которые способствуют обогащению духовного опыта и нравственного сознания, развития собственного художественного творчества детей, предлагается совместить процесс художественно- эстетического воспитания детей с использованием информационных технологий, в сотрудничестве воспитателя и музыкального руководителя с целью совместного обеспечения условий для художественно-эстетического развития и воспитания средствами основ национальной культуры.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Информационно-коммуникационные технологии в ДОУ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     Главная особенность каждого образовательно-развивающего мероприятия состоит в том, что его реализация происходит с применением информационных технологий, включающих мультимедиа-презентацию, видео, музыку и звуковой ряд. 	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технологии осуществляют одновременное воздействие на ребенка через различные информационные каналы, что обеспечивает успешность использования интегрированного подхода при реализации мероприятия.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Проникновение современных технологий в образовательную практику, в том числе и на занятия по изобразительной деятельности в детском саду, открывает новые возможности. В этом случае, информационно-коммуникационные технологии (ИКТ) становятся новым средством художественно-эстетического развития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Цель использования интерактивного оборудования: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 -совершенствование традиционного процесса обучения, повышение  его эффективности, автоматизации контроля уровня знаний.</a:t>
            </a:r>
          </a:p>
          <a:p>
            <a:pPr>
              <a:buNone/>
            </a:pPr>
            <a:r>
              <a:rPr lang="ru-RU" dirty="0" smtClean="0"/>
              <a:t>   </a:t>
            </a:r>
            <a:r>
              <a:rPr lang="ru-RU" b="1" dirty="0" smtClean="0"/>
              <a:t>Задачи:</a:t>
            </a:r>
          </a:p>
          <a:p>
            <a:r>
              <a:rPr lang="ru-RU" dirty="0" smtClean="0"/>
              <a:t>           -формирование  у детей умения работать с информационными системами.</a:t>
            </a:r>
          </a:p>
          <a:p>
            <a:r>
              <a:rPr lang="ru-RU" dirty="0" smtClean="0"/>
              <a:t>           -создание  психологического комфорта во время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408</Words>
  <Application>Microsoft Office PowerPoint</Application>
  <PresentationFormat>Экран (4:3)</PresentationFormat>
  <Paragraphs>106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Автор – составитель:  Петраш Елена Александровна</vt:lpstr>
      <vt:lpstr>Сущность художественно-эстетического  развития детей дошкольного возраста</vt:lpstr>
      <vt:lpstr>Слайд 3</vt:lpstr>
      <vt:lpstr>Слайд 4</vt:lpstr>
      <vt:lpstr>Художественно-эстетическая деятельность будет осуществляться успешно при следующих условиях:</vt:lpstr>
      <vt:lpstr>Слайд 6</vt:lpstr>
      <vt:lpstr> Информационно-коммуникационные технологии в ДОУ </vt:lpstr>
      <vt:lpstr>Слайд 8</vt:lpstr>
      <vt:lpstr> Цель использования интерактивного оборудования: </vt:lpstr>
      <vt:lpstr>Слайд 10</vt:lpstr>
      <vt:lpstr> Работа с применением ИКТ позволяет: </vt:lpstr>
      <vt:lpstr>Слайд 12</vt:lpstr>
      <vt:lpstr>Здесь на помощь может прийти компьютер!   Система работы по развитию изобразительного творчества с применением ИКТ должна строиться в соответствии со следующими принципами:</vt:lpstr>
      <vt:lpstr>Слайд 14</vt:lpstr>
      <vt:lpstr>Преимущества использования компьютерных технологий  в преподавании изобразительного искусства очевидны: </vt:lpstr>
      <vt:lpstr>Но при все этом необходимо помнить и о здоровье детей и соблюдать правила САНПиНа:</vt:lpstr>
      <vt:lpstr>Слайд 17</vt:lpstr>
      <vt:lpstr>Слайд 18</vt:lpstr>
      <vt:lpstr>Использование ИКТ при организованной изобразительной деятельности      </vt:lpstr>
      <vt:lpstr>Слайд 20</vt:lpstr>
      <vt:lpstr>Слайд 21</vt:lpstr>
      <vt:lpstr>        Презентация помогает объединить огромное количество демонстрационного материала, освобождая от большого объема бумажных наглядных пособий, таблиц, репродукций, альбомов по искусству, недостающих предметов натурного фонда, аудио и видео аппаратуры. Уроки – презентации широко используются: </vt:lpstr>
      <vt:lpstr>Слайд 23</vt:lpstr>
      <vt:lpstr> При использовании компьютерной техники можно наглядно и последовательно показать приемы изображения на большом экране. Видно и понятно всем. Дети при этом получают навыки приемов рисования, уверенно повторяют линии, вносят свою фантазию. </vt:lpstr>
      <vt:lpstr>Играя в компьютерные игры, дети учатся:</vt:lpstr>
      <vt:lpstr>Слайд 26</vt:lpstr>
      <vt:lpstr> Существуют игры на  развитие цветовосприятия: </vt:lpstr>
      <vt:lpstr> -  Расширение представлений о цвете: </vt:lpstr>
      <vt:lpstr>Слайд 29</vt:lpstr>
      <vt:lpstr>Виртуальные экскурсии делятся на: </vt:lpstr>
      <vt:lpstr>Слайд 31</vt:lpstr>
      <vt:lpstr>  Заключение 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«Олонский детский сад»</dc:title>
  <dc:creator>Кристина</dc:creator>
  <cp:lastModifiedBy>Кристина</cp:lastModifiedBy>
  <cp:revision>46</cp:revision>
  <dcterms:created xsi:type="dcterms:W3CDTF">2016-10-03T01:55:18Z</dcterms:created>
  <dcterms:modified xsi:type="dcterms:W3CDTF">2023-03-31T08:46:53Z</dcterms:modified>
</cp:coreProperties>
</file>