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4" r:id="rId4"/>
    <p:sldId id="262" r:id="rId5"/>
    <p:sldId id="263" r:id="rId6"/>
    <p:sldId id="258" r:id="rId7"/>
    <p:sldId id="259" r:id="rId8"/>
    <p:sldId id="260" r:id="rId9"/>
    <p:sldId id="261" r:id="rId10"/>
    <p:sldId id="265" r:id="rId11"/>
    <p:sldId id="266" r:id="rId12"/>
    <p:sldId id="267" r:id="rId13"/>
    <p:sldId id="268" r:id="rId14"/>
    <p:sldId id="276" r:id="rId15"/>
    <p:sldId id="269" r:id="rId16"/>
    <p:sldId id="270" r:id="rId17"/>
    <p:sldId id="271" r:id="rId18"/>
    <p:sldId id="272" r:id="rId19"/>
    <p:sldId id="278" r:id="rId20"/>
    <p:sldId id="273" r:id="rId21"/>
    <p:sldId id="274" r:id="rId22"/>
    <p:sldId id="275" r:id="rId23"/>
    <p:sldId id="277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DF195-5D17-4AF8-88C1-E3E031F8DC27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AD02F-91FB-4341-8803-849C6C84E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897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3264076"/>
            <a:ext cx="6768752" cy="1785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Петраш Елены Александровны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Старшей разновозрастной группы</a:t>
            </a:r>
          </a:p>
          <a:p>
            <a:r>
              <a:rPr lang="ru-RU" sz="2800" b="1" dirty="0"/>
              <a:t>МБДОУ Александровский детский сад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425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488731"/>
            <a:ext cx="767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 Black" pitchFamily="34" charset="0"/>
              </a:rPr>
              <a:t>Проведение открытых мероприятий и НОД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68417"/>
              </p:ext>
            </p:extLst>
          </p:nvPr>
        </p:nvGraphicFramePr>
        <p:xfrm>
          <a:off x="503548" y="957664"/>
          <a:ext cx="8136904" cy="500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1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8336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Дата проведения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Форма проведения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Тема мероприятия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21.03.2020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Открытый</a:t>
                      </a:r>
                      <a:r>
                        <a:rPr lang="ru-RU" sz="1600" baseline="0" dirty="0"/>
                        <a:t> показ</a:t>
                      </a:r>
                      <a:r>
                        <a:rPr lang="ru-RU" sz="1600" dirty="0"/>
                        <a:t> НОД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«Научим Буратино</a:t>
                      </a:r>
                      <a:r>
                        <a:rPr lang="ru-RU" sz="1600" baseline="0" dirty="0"/>
                        <a:t> считать и дни недели называть </a:t>
                      </a:r>
                      <a:r>
                        <a:rPr lang="ru-RU" sz="1600" dirty="0"/>
                        <a:t>»</a:t>
                      </a:r>
                    </a:p>
                    <a:p>
                      <a:r>
                        <a:rPr lang="ru-RU" sz="1600" dirty="0"/>
                        <a:t>(с использование</a:t>
                      </a:r>
                      <a:r>
                        <a:rPr lang="ru-RU" sz="1600" baseline="0" dirty="0"/>
                        <a:t> ИКТ)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15.01.2021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Семинар -практикум  для родителей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«Поговори со мною,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dirty="0"/>
                        <a:t>мама»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25.03.2021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Открытый показ НОД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«Путешествие по сказке Гуси-лебеди»</a:t>
                      </a:r>
                    </a:p>
                    <a:p>
                      <a:r>
                        <a:rPr lang="ru-RU" sz="1600" dirty="0"/>
                        <a:t>(с использование</a:t>
                      </a:r>
                      <a:r>
                        <a:rPr lang="ru-RU" sz="1600" baseline="0" dirty="0"/>
                        <a:t> ИКТ</a:t>
                      </a:r>
                      <a:r>
                        <a:rPr lang="ru-RU" sz="1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20.09.2021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Открытый</a:t>
                      </a:r>
                      <a:r>
                        <a:rPr lang="ru-RU" sz="1600" baseline="0" dirty="0"/>
                        <a:t> показ НОД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«Что растет на грядке»</a:t>
                      </a:r>
                    </a:p>
                    <a:p>
                      <a:r>
                        <a:rPr lang="ru-RU" sz="1600" dirty="0"/>
                        <a:t>Рисование с использование ИКТ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10.02.2022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Деловая игра для педагогов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«Кладовая слова»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17.10.2022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Открытый показ НОД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«Золотая осень»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7029">
                <a:tc>
                  <a:txBody>
                    <a:bodyPr/>
                    <a:lstStyle/>
                    <a:p>
                      <a:r>
                        <a:rPr lang="ru-RU" sz="1600" dirty="0"/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21.12.2022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Мастер-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dirty="0"/>
                        <a:t>класс для родителей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Развитие логического мышления через логико-математические игры.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358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7008779" cy="52565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183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5" y="427311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Участие</a:t>
            </a:r>
          </a:p>
          <a:p>
            <a:pPr algn="ctr"/>
            <a:r>
              <a:rPr lang="ru-RU" sz="4400" b="1" dirty="0">
                <a:solidFill>
                  <a:srgbClr val="FF0000"/>
                </a:solidFill>
              </a:rPr>
              <a:t> в методических объединениях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5716216" cy="4287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57365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32962" y="482769"/>
            <a:ext cx="46780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Участие в конкурсах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106614" y="701697"/>
            <a:ext cx="3402378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645024"/>
            <a:ext cx="3558640" cy="2668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1443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D:\лена конкурс\портфолио Петраш\город50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916832"/>
            <a:ext cx="3226992" cy="444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лена конкурс\портфолио Петраш\город30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316427" y="-118857"/>
            <a:ext cx="3366081" cy="463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925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D:\лена конкурс\портфолио Петраш\восп0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227560"/>
            <a:ext cx="3816424" cy="525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418267"/>
            <a:ext cx="81052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Участие в районном конкурсе педагогического мастерства </a:t>
            </a:r>
          </a:p>
          <a:p>
            <a:pPr algn="ctr"/>
            <a:r>
              <a:rPr lang="ru-RU" sz="2400" b="1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5287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467961"/>
            <a:ext cx="5224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Успехи моих воспитанников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3586" y="1064704"/>
            <a:ext cx="6304789" cy="472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95947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3757387"/>
            <a:ext cx="2209315" cy="294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2326066" cy="310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1072" y="1412776"/>
            <a:ext cx="2180928" cy="290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8525" y="2180860"/>
            <a:ext cx="2412268" cy="321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140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51" y="-95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476672"/>
            <a:ext cx="5932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Общественная деятельность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5188" y="1123028"/>
            <a:ext cx="439235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Принимаю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активное участие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 в жизни детского сада,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 села и района.</a:t>
            </a:r>
          </a:p>
        </p:txBody>
      </p:sp>
    </p:spTree>
    <p:extLst>
      <p:ext uri="{BB962C8B-B14F-4D97-AF65-F5344CB8AC3E}">
        <p14:creationId xmlns:p14="http://schemas.microsoft.com/office/powerpoint/2010/main" val="1943347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51" y="-95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476672"/>
            <a:ext cx="5932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Общественная деятельность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756684" y="1504958"/>
            <a:ext cx="3195936" cy="2396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4843" y="3326508"/>
            <a:ext cx="2702244" cy="29907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5188" y="1123028"/>
            <a:ext cx="439235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Принимаю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активное участие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 в жизни детского сада,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 села и района.</a:t>
            </a:r>
          </a:p>
        </p:txBody>
      </p:sp>
    </p:spTree>
    <p:extLst>
      <p:ext uri="{BB962C8B-B14F-4D97-AF65-F5344CB8AC3E}">
        <p14:creationId xmlns:p14="http://schemas.microsoft.com/office/powerpoint/2010/main" val="368651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476672"/>
            <a:ext cx="2547937" cy="33956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779912" y="548680"/>
            <a:ext cx="5491824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Информационная карта педагога</a:t>
            </a:r>
          </a:p>
          <a:p>
            <a:r>
              <a:rPr lang="ru-RU" sz="2000" b="1" dirty="0"/>
              <a:t>Дата рождения: </a:t>
            </a:r>
            <a:r>
              <a:rPr lang="ru-RU" sz="2000" dirty="0"/>
              <a:t>11.03.1994 г.</a:t>
            </a:r>
          </a:p>
          <a:p>
            <a:r>
              <a:rPr lang="ru-RU" sz="2000" b="1" dirty="0"/>
              <a:t>Образование: </a:t>
            </a:r>
            <a:r>
              <a:rPr lang="ru-RU" sz="2000" dirty="0"/>
              <a:t>Среднее специальное. </a:t>
            </a:r>
          </a:p>
          <a:p>
            <a:r>
              <a:rPr lang="ru-RU" sz="2000" dirty="0"/>
              <a:t>Иркутский региональный колледж </a:t>
            </a:r>
          </a:p>
          <a:p>
            <a:r>
              <a:rPr lang="ru-RU" sz="2000" dirty="0"/>
              <a:t>педагогического образования .</a:t>
            </a:r>
          </a:p>
          <a:p>
            <a:r>
              <a:rPr lang="ru-RU" sz="2000" b="1" dirty="0"/>
              <a:t>Квалификация по диплому :</a:t>
            </a:r>
          </a:p>
          <a:p>
            <a:r>
              <a:rPr lang="ru-RU" sz="2000" dirty="0"/>
              <a:t> воспитатель детей дошкольного возраста.</a:t>
            </a:r>
          </a:p>
          <a:p>
            <a:r>
              <a:rPr lang="ru-RU" sz="2000" b="1" dirty="0"/>
              <a:t>Место работы: </a:t>
            </a:r>
            <a:r>
              <a:rPr lang="ru-RU" sz="2000" dirty="0"/>
              <a:t>МБДОУ Александровский</a:t>
            </a:r>
          </a:p>
          <a:p>
            <a:r>
              <a:rPr lang="ru-RU" sz="2000" dirty="0"/>
              <a:t> детский сад</a:t>
            </a:r>
          </a:p>
          <a:p>
            <a:r>
              <a:rPr lang="ru-RU" sz="2000" b="1" dirty="0"/>
              <a:t>Должность: </a:t>
            </a:r>
            <a:r>
              <a:rPr lang="ru-RU" sz="2000" dirty="0"/>
              <a:t>Воспитатель.</a:t>
            </a:r>
          </a:p>
          <a:p>
            <a:r>
              <a:rPr lang="ru-RU" sz="2000" b="1" dirty="0"/>
              <a:t>Стаж : </a:t>
            </a:r>
          </a:p>
          <a:p>
            <a:r>
              <a:rPr lang="ru-RU" sz="2000" dirty="0"/>
              <a:t>Общий трудовой: 7,8</a:t>
            </a:r>
          </a:p>
          <a:p>
            <a:r>
              <a:rPr lang="ru-RU" sz="2000" dirty="0"/>
              <a:t>Педагогический: 7,4</a:t>
            </a:r>
          </a:p>
          <a:p>
            <a:r>
              <a:rPr lang="ru-RU" sz="2000" dirty="0"/>
              <a:t>Категории нет.</a:t>
            </a:r>
          </a:p>
          <a:p>
            <a:r>
              <a:rPr lang="ru-RU" sz="2000" b="1" dirty="0"/>
              <a:t>Представленная информация за 2020-2023 год.</a:t>
            </a:r>
          </a:p>
        </p:txBody>
      </p:sp>
    </p:spTree>
    <p:extLst>
      <p:ext uri="{BB962C8B-B14F-4D97-AF65-F5344CB8AC3E}">
        <p14:creationId xmlns:p14="http://schemas.microsoft.com/office/powerpoint/2010/main" val="4011218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3242" y="1203977"/>
            <a:ext cx="3946020" cy="5393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3750" y="476672"/>
            <a:ext cx="3139455" cy="4392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280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180" y="764704"/>
            <a:ext cx="3432820" cy="25746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419745" cy="45596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572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504835"/>
            <a:ext cx="445359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На гармошке я играю</a:t>
            </a:r>
          </a:p>
          <a:p>
            <a:r>
              <a:rPr lang="ru-RU" sz="2800" b="1" dirty="0"/>
              <a:t>И танцую и пою, </a:t>
            </a:r>
          </a:p>
          <a:p>
            <a:r>
              <a:rPr lang="ru-RU" sz="2800" b="1" dirty="0"/>
              <a:t>Потому что в детском саде </a:t>
            </a:r>
          </a:p>
          <a:p>
            <a:r>
              <a:rPr lang="ru-RU" sz="2800" b="1" dirty="0"/>
              <a:t>Свою жизнь я провожу!</a:t>
            </a:r>
          </a:p>
        </p:txBody>
      </p:sp>
      <p:pic>
        <p:nvPicPr>
          <p:cNvPr id="14338" name="Picture 2" descr="D:\воспитателю\школа, клуб\20190412_1056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4896544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воспитателю\школа, клуб\20190531_09553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3183" y="764704"/>
            <a:ext cx="3449935" cy="28085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413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7604" y="476672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Свою педагогическую миссию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я вижу в том, чтобы воспитать свободную личность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 с благородным взглядом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в наш нынешний, непонятный временами, жестокий мир.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 Помогая детям пройти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через главные ступени в их детской жизни,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 понимаю, что не зря моим вторым домом является детский сад</a:t>
            </a:r>
            <a:r>
              <a:rPr lang="ru-RU" b="1" i="1" dirty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</a:rPr>
              <a:t> </a:t>
            </a:r>
            <a:r>
              <a:rPr lang="ru-RU" b="1" dirty="0">
                <a:solidFill>
                  <a:srgbClr val="FF0000"/>
                </a:solidFill>
              </a:rPr>
              <a:t>где всегда много смеха, веселья и радости.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975383" y="2240549"/>
            <a:ext cx="3674320" cy="48990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195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836712"/>
            <a:ext cx="581120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0" dirty="0"/>
              <a:t>Спасибо</a:t>
            </a:r>
          </a:p>
          <a:p>
            <a:pPr algn="ctr"/>
            <a:r>
              <a:rPr lang="ru-RU" sz="8000" dirty="0"/>
              <a:t> за</a:t>
            </a:r>
          </a:p>
          <a:p>
            <a:pPr algn="ctr"/>
            <a:r>
              <a:rPr lang="ru-RU" sz="8000" dirty="0"/>
              <a:t>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3689799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552763" y="183541"/>
            <a:ext cx="2622885" cy="34971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351832" y="176640"/>
            <a:ext cx="2664295" cy="35523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0792" y="3445743"/>
            <a:ext cx="3844008" cy="28830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232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720" y="548680"/>
            <a:ext cx="56803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Повышение квалификации</a:t>
            </a:r>
          </a:p>
          <a:p>
            <a:endParaRPr lang="ru-RU" sz="3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641" y="3940249"/>
            <a:ext cx="3552395" cy="2664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1889" y="1122179"/>
            <a:ext cx="3525909" cy="26444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9788" y="1167522"/>
            <a:ext cx="3405376" cy="2554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88986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548680"/>
            <a:ext cx="7069884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      Мое педагогическое кредо</a:t>
            </a:r>
          </a:p>
          <a:p>
            <a:endParaRPr lang="ru-RU" sz="4000" b="1" dirty="0">
              <a:solidFill>
                <a:srgbClr val="7030A0"/>
              </a:solidFill>
            </a:endParaRPr>
          </a:p>
          <a:p>
            <a:pPr algn="r"/>
            <a:r>
              <a:rPr lang="ru-RU" sz="4000" b="1" dirty="0">
                <a:solidFill>
                  <a:srgbClr val="7030A0"/>
                </a:solidFill>
              </a:rPr>
              <a:t>Чтобы быть </a:t>
            </a:r>
          </a:p>
          <a:p>
            <a:pPr algn="r"/>
            <a:r>
              <a:rPr lang="ru-RU" sz="4000" b="1" dirty="0">
                <a:solidFill>
                  <a:srgbClr val="7030A0"/>
                </a:solidFill>
              </a:rPr>
              <a:t>хорошим воспитателем</a:t>
            </a:r>
          </a:p>
          <a:p>
            <a:pPr algn="r"/>
            <a:r>
              <a:rPr lang="ru-RU" sz="4000" b="1" dirty="0">
                <a:solidFill>
                  <a:srgbClr val="7030A0"/>
                </a:solidFill>
              </a:rPr>
              <a:t> нужно уметь отдавать </a:t>
            </a:r>
          </a:p>
          <a:p>
            <a:pPr algn="r"/>
            <a:r>
              <a:rPr lang="ru-RU" sz="4000" b="1" dirty="0">
                <a:solidFill>
                  <a:srgbClr val="7030A0"/>
                </a:solidFill>
              </a:rPr>
              <a:t>детям своё сердце, </a:t>
            </a:r>
          </a:p>
          <a:p>
            <a:pPr algn="r"/>
            <a:r>
              <a:rPr lang="ru-RU" sz="4000" b="1" dirty="0">
                <a:solidFill>
                  <a:srgbClr val="7030A0"/>
                </a:solidFill>
              </a:rPr>
              <a:t>душу, заботу , </a:t>
            </a:r>
          </a:p>
          <a:p>
            <a:pPr algn="r"/>
            <a:r>
              <a:rPr lang="ru-RU" sz="4000" b="1" dirty="0">
                <a:solidFill>
                  <a:srgbClr val="7030A0"/>
                </a:solidFill>
              </a:rPr>
              <a:t>не жалея своих сил.</a:t>
            </a:r>
          </a:p>
        </p:txBody>
      </p:sp>
    </p:spTree>
    <p:extLst>
      <p:ext uri="{BB962C8B-B14F-4D97-AF65-F5344CB8AC3E}">
        <p14:creationId xmlns:p14="http://schemas.microsoft.com/office/powerpoint/2010/main" val="2658045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525860"/>
            <a:ext cx="62646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МОЙ ДЕВИЗ:</a:t>
            </a:r>
          </a:p>
          <a:p>
            <a:pPr algn="ctr"/>
            <a:endParaRPr lang="ru-RU" sz="4000" b="1" dirty="0">
              <a:solidFill>
                <a:srgbClr val="FF0000"/>
              </a:solidFill>
            </a:endParaRP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Century" pitchFamily="18" charset="0"/>
              </a:rPr>
              <a:t>Я знаю, что не напрасно  тружусь,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Century" pitchFamily="18" charset="0"/>
              </a:rPr>
              <a:t>Я- воспитатель и я этим горжусь!!!</a:t>
            </a:r>
          </a:p>
        </p:txBody>
      </p:sp>
    </p:spTree>
    <p:extLst>
      <p:ext uri="{BB962C8B-B14F-4D97-AF65-F5344CB8AC3E}">
        <p14:creationId xmlns:p14="http://schemas.microsoft.com/office/powerpoint/2010/main" val="3017410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476672"/>
            <a:ext cx="612068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Мое Эссе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«Я и моя профессия — воспитатель»</a:t>
            </a:r>
          </a:p>
          <a:p>
            <a:pPr algn="ctr"/>
            <a:r>
              <a:rPr lang="ru-RU" sz="1400" b="1" dirty="0">
                <a:solidFill>
                  <a:srgbClr val="7030A0"/>
                </a:solidFill>
              </a:rPr>
              <a:t>Воспитатель – это первый, после мамы, учитель, который встречается детям на их жизненном пути. Для меня моя профессия – это возможность постоянно находиться в искреннем, всё понимающем и принимающем мире детства, в ежедневной, а подчас и ежеминутной стране сказки и фантазии. И невольно задумываешься о значимости профессии воспитателя, когда видишь в распахнутых, доверчивых глазах детей восторг и ожидание чего-то нового, ловящих каждое моё слово, мой взгляд и жест. Глядя в эти детские глаза, понимаешь, что ты нужна им, что ты для них целая вселенная, поддерживаешь их своей любовью, отдаёшь тепло своего сердца.</a:t>
            </a:r>
          </a:p>
          <a:p>
            <a:pPr algn="ctr"/>
            <a:r>
              <a:rPr lang="ru-RU" sz="1400" b="1" dirty="0">
                <a:solidFill>
                  <a:srgbClr val="7030A0"/>
                </a:solidFill>
              </a:rPr>
              <a:t>Воспитатель постоянно должен совершенствовать свое мастерство, используя достижения педагогической науки и передовой практики. Идти вперед, осваивать инновационные технологии, нетрадиционные методики, но и не должен забывать доброе старое, веками сохраняемое народом, например, устное народное творчество. Необходимы разнообразные знания, чтобы удовлетворять любознательность современного ребенка, помогать познавать окружающий мир. Воспитатель не только организует работу детского коллектива в целом, но и формирует личные взаимоотношения детей между собой, в общении с взрослыми, и вообще с окружающим маленького человека миром. Нельзя забывать и самого главного в работе воспитателя детского сада – это его ответственность за каждого малыша. Именно он следит за тем, чтобы в жизни ребёнка не было разбитых коленок и носов, и чтобы каждое пребывание в саду доставляло ему нескрываемое удовольствие и желание идти на «работу»</a:t>
            </a:r>
          </a:p>
          <a:p>
            <a:pPr algn="ctr"/>
            <a:r>
              <a:rPr lang="ru-RU" sz="1400" b="1" dirty="0">
                <a:solidFill>
                  <a:srgbClr val="7030A0"/>
                </a:solidFill>
              </a:rPr>
              <a:t>с большим нетерпением!</a:t>
            </a:r>
          </a:p>
          <a:p>
            <a:pPr algn="ctr"/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858869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548680"/>
            <a:ext cx="7856253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   Наверное, неслучайно судьба распорядилась так, </a:t>
            </a:r>
          </a:p>
          <a:p>
            <a:r>
              <a:rPr lang="ru-RU" b="1" dirty="0"/>
              <a:t>что окончив педагогическое училище, я стала воспитателем.</a:t>
            </a:r>
          </a:p>
          <a:p>
            <a:r>
              <a:rPr lang="ru-RU" b="1" dirty="0"/>
              <a:t> Всю свою любовь, душевное тепло и ласку вот уже почти 7 лет я дарю тем, </a:t>
            </a:r>
          </a:p>
          <a:p>
            <a:r>
              <a:rPr lang="ru-RU" b="1" dirty="0"/>
              <a:t>кто не умеет хитрить и притворяться, </a:t>
            </a:r>
          </a:p>
          <a:p>
            <a:r>
              <a:rPr lang="ru-RU" b="1" dirty="0"/>
              <a:t>чьи мысли чисты и неприхотливы — моим воспитанникам. </a:t>
            </a:r>
          </a:p>
          <a:p>
            <a:r>
              <a:rPr lang="ru-RU" b="1" dirty="0"/>
              <a:t>Чтобы я делала без детских горящих глаз, детского смеха,</a:t>
            </a:r>
          </a:p>
          <a:p>
            <a:r>
              <a:rPr lang="ru-RU" b="1" dirty="0"/>
              <a:t> без ста вопросов </a:t>
            </a:r>
            <a:r>
              <a:rPr lang="ru-RU" b="1" i="1" dirty="0"/>
              <a:t>«почему»</a:t>
            </a:r>
            <a:r>
              <a:rPr lang="ru-RU" b="1" dirty="0"/>
              <a:t>?</a:t>
            </a:r>
          </a:p>
          <a:p>
            <a:r>
              <a:rPr lang="ru-RU" b="1" dirty="0"/>
              <a:t>Детский сад — это мой второй дом, в котором меня ждут,</a:t>
            </a:r>
          </a:p>
          <a:p>
            <a:r>
              <a:rPr lang="ru-RU" b="1" dirty="0"/>
              <a:t> любят, ценят, в который я спешу с интересными идеями, </a:t>
            </a:r>
          </a:p>
          <a:p>
            <a:r>
              <a:rPr lang="ru-RU" b="1" dirty="0"/>
              <a:t>с хорошим настроением. Именно общение с детьми подтолкнуло меня</a:t>
            </a:r>
          </a:p>
          <a:p>
            <a:r>
              <a:rPr lang="ru-RU" b="1" dirty="0"/>
              <a:t> посмотреть на мир другими глазами: </a:t>
            </a:r>
          </a:p>
          <a:p>
            <a:r>
              <a:rPr lang="ru-RU" b="1" dirty="0"/>
              <a:t>понять глубже ранимую детскую душу, привить детям </a:t>
            </a:r>
          </a:p>
          <a:p>
            <a:r>
              <a:rPr lang="ru-RU" b="1" dirty="0"/>
              <a:t>простое человеческое: толерантность и </a:t>
            </a:r>
            <a:r>
              <a:rPr lang="ru-RU" b="1" dirty="0" err="1"/>
              <a:t>эмпатию</a:t>
            </a:r>
            <a:r>
              <a:rPr lang="ru-RU" b="1" dirty="0"/>
              <a:t> по отношению к людям.</a:t>
            </a:r>
          </a:p>
          <a:p>
            <a:r>
              <a:rPr lang="ru-RU" b="1" dirty="0"/>
              <a:t>Работая в детском саду, не перестаю удивляться, </a:t>
            </a:r>
          </a:p>
          <a:p>
            <a:r>
              <a:rPr lang="ru-RU" b="1" dirty="0"/>
              <a:t>насколько разные все дети, интересные, забавные, удивительно умные,</a:t>
            </a:r>
          </a:p>
          <a:p>
            <a:r>
              <a:rPr lang="ru-RU" b="1" dirty="0"/>
              <a:t> умеющие своими рассуждениями, умозаключениями, </a:t>
            </a:r>
          </a:p>
          <a:p>
            <a:r>
              <a:rPr lang="ru-RU" b="1" dirty="0"/>
              <a:t>поступками поставить задачу передо мной и собой. </a:t>
            </a:r>
          </a:p>
        </p:txBody>
      </p:sp>
    </p:spTree>
    <p:extLst>
      <p:ext uri="{BB962C8B-B14F-4D97-AF65-F5344CB8AC3E}">
        <p14:creationId xmlns:p14="http://schemas.microsoft.com/office/powerpoint/2010/main" val="3051681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474345"/>
            <a:ext cx="63184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Я старалась относиться к своим маленьким подопечным так, как я хотела, чтобы окружающие относились к моим детям. В своей работе я стремлюсь спланировать день так, чтобы детям некогда было скучать. Воспитателю приходится выступать в разных ролях: он для детей и учитель, который всё знает, всему учит, и товарищ по игре, и вторая мама, которая всё поймет и поможет в трудную минуту.</a:t>
            </a:r>
          </a:p>
          <a:p>
            <a:r>
              <a:rPr lang="ru-RU" b="1" dirty="0"/>
              <a:t>Я стараюсь быть для детей другом, к каждому найти свой подход, понять индивидуальность каждого, чтобы не только дать им новые знания о жизни, но и воспитать положительное отношение к окружающему их миру, к самому себе. И надеюсь, что мои воспитанники вырастут грамотными, образованными и достойными людьми. Ведь начало в жизнь детям дают родители, но сделать второй шаг помогаю им я — воспитатель.</a:t>
            </a:r>
            <a:r>
              <a:rPr lang="ru-RU" dirty="0"/>
              <a:t> </a:t>
            </a:r>
          </a:p>
          <a:p>
            <a:r>
              <a:rPr lang="ru-RU" b="1" dirty="0"/>
              <a:t> </a:t>
            </a:r>
          </a:p>
          <a:p>
            <a:r>
              <a:rPr lang="ru-RU" b="1" dirty="0"/>
              <a:t>Я люблю свою нелёгкую, но интересную и нужную профессию и благодарю судьбу за возможность прожить детство многократно. Ведь вместе с воспитанниками я расту, развиваюсь, проживаю самые счастливые годы!</a:t>
            </a:r>
          </a:p>
        </p:txBody>
      </p:sp>
    </p:spTree>
    <p:extLst>
      <p:ext uri="{BB962C8B-B14F-4D97-AF65-F5344CB8AC3E}">
        <p14:creationId xmlns:p14="http://schemas.microsoft.com/office/powerpoint/2010/main" val="7529201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980</Words>
  <Application>Microsoft Office PowerPoint</Application>
  <PresentationFormat>Экран (4:3)</PresentationFormat>
  <Paragraphs>124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Arial Black</vt:lpstr>
      <vt:lpstr>Calibri</vt:lpstr>
      <vt:lpstr>Century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Haier</dc:creator>
  <cp:lastModifiedBy>Рахматулина Елена Сергеевна</cp:lastModifiedBy>
  <cp:revision>25</cp:revision>
  <dcterms:created xsi:type="dcterms:W3CDTF">2023-03-31T15:31:29Z</dcterms:created>
  <dcterms:modified xsi:type="dcterms:W3CDTF">2023-04-03T08:36:57Z</dcterms:modified>
</cp:coreProperties>
</file>