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40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9BAB-1734-424B-811B-65F2A8BCEF9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амятка для родителей по ПД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6858000" cy="9394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Рекомендации родителям по ПД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310" y="28243"/>
            <a:ext cx="6449399" cy="9115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Александровский ДС</cp:lastModifiedBy>
  <cp:revision>2</cp:revision>
  <dcterms:created xsi:type="dcterms:W3CDTF">2021-05-28T03:04:11Z</dcterms:created>
  <dcterms:modified xsi:type="dcterms:W3CDTF">2023-11-30T06:31:12Z</dcterms:modified>
</cp:coreProperties>
</file>